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2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421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Administrative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2, </a:t>
            </a:r>
            <a:r>
              <a:rPr lang="en-US" dirty="0" smtClean="0"/>
              <a:t>Lecture</a:t>
            </a:r>
            <a:r>
              <a:rPr lang="en-US" baseline="0" dirty="0" smtClean="0"/>
              <a:t> </a:t>
            </a:r>
            <a:r>
              <a:rPr lang="en-US" baseline="0" dirty="0" smtClean="0"/>
              <a:t>3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2:  Introduction to Administrative Law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3:  Basic Agency Functions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Agency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agencies actually </a:t>
            </a:r>
            <a:r>
              <a:rPr lang="en-US" i="1" dirty="0" smtClean="0"/>
              <a:t>do</a:t>
            </a:r>
            <a:r>
              <a:rPr lang="en-US" dirty="0" smtClean="0"/>
              <a:t> with their authority?</a:t>
            </a:r>
          </a:p>
          <a:p>
            <a:r>
              <a:rPr lang="en-US" dirty="0" smtClean="0"/>
              <a:t>Remember the goal:  fill in the “gaps” of addressing issues in a complex society too numerous or technically </a:t>
            </a:r>
            <a:r>
              <a:rPr lang="en-US" dirty="0" err="1" smtClean="0"/>
              <a:t>sophsticated</a:t>
            </a:r>
            <a:r>
              <a:rPr lang="en-US" dirty="0" smtClean="0"/>
              <a:t> for legislatures and courts to address</a:t>
            </a:r>
            <a:endParaRPr lang="en-US" dirty="0" smtClean="0"/>
          </a:p>
          <a:p>
            <a:r>
              <a:rPr lang="en-US" dirty="0" smtClean="0"/>
              <a:t>Two factors for consideration</a:t>
            </a:r>
          </a:p>
          <a:p>
            <a:pPr lvl="1"/>
            <a:r>
              <a:rPr lang="en-US" dirty="0" smtClean="0"/>
              <a:t>“binding” vs. “non-binding” agency action</a:t>
            </a:r>
          </a:p>
          <a:p>
            <a:pPr lvl="1"/>
            <a:r>
              <a:rPr lang="en-US" dirty="0" smtClean="0"/>
              <a:t>“rulemaking” vs. “adjudication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vs. Non-binding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Binding agency action:  action intended to carry the “force of law”</a:t>
            </a:r>
          </a:p>
          <a:p>
            <a:pPr lvl="1"/>
            <a:r>
              <a:rPr lang="en-US" dirty="0" smtClean="0"/>
              <a:t>This is the “gap filling” exercise</a:t>
            </a:r>
          </a:p>
          <a:p>
            <a:pPr lvl="1"/>
            <a:r>
              <a:rPr lang="en-US" b="1" dirty="0" smtClean="0"/>
              <a:t>Rulemaking</a:t>
            </a:r>
            <a:r>
              <a:rPr lang="en-US" dirty="0" smtClean="0"/>
              <a:t>:  writing rules to “assist” the legislature</a:t>
            </a:r>
          </a:p>
          <a:p>
            <a:pPr lvl="1"/>
            <a:r>
              <a:rPr lang="en-US" b="1" dirty="0" smtClean="0"/>
              <a:t>Adjudication</a:t>
            </a:r>
            <a:r>
              <a:rPr lang="en-US" dirty="0" smtClean="0"/>
              <a:t>:  making decisions regarding enforcement of those rules to “assist” the courts</a:t>
            </a:r>
          </a:p>
          <a:p>
            <a:r>
              <a:rPr lang="en-US" dirty="0" smtClean="0"/>
              <a:t>Non-binding agency action:  action intended to support other binding actions, or to support the Constitutional branches of government, such as:</a:t>
            </a:r>
          </a:p>
          <a:p>
            <a:pPr lvl="1"/>
            <a:r>
              <a:rPr lang="en-US" dirty="0" smtClean="0"/>
              <a:t>Conduct of research</a:t>
            </a:r>
          </a:p>
          <a:p>
            <a:pPr lvl="1"/>
            <a:r>
              <a:rPr lang="en-US" dirty="0" smtClean="0"/>
              <a:t>Issuance of policy statements suggesting (but not dictating) future agency direction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 vs. Adjudication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Rulemaking:  something that looks very much like a legislature passing a law</a:t>
            </a:r>
          </a:p>
          <a:p>
            <a:pPr lvl="1"/>
            <a:r>
              <a:rPr lang="en-US" dirty="0" smtClean="0"/>
              <a:t>“writing rules”</a:t>
            </a:r>
          </a:p>
          <a:p>
            <a:r>
              <a:rPr lang="en-US" dirty="0" smtClean="0"/>
              <a:t>Adjudication:  something that looks very much like a court deciding a case</a:t>
            </a:r>
          </a:p>
          <a:p>
            <a:pPr lvl="1"/>
            <a:r>
              <a:rPr lang="en-US" dirty="0" smtClean="0"/>
              <a:t>“enforcing the application of those rules”</a:t>
            </a:r>
          </a:p>
          <a:p>
            <a:r>
              <a:rPr lang="en-US" dirty="0" smtClean="0"/>
              <a:t>But wait… both powers are combined into </a:t>
            </a:r>
            <a:r>
              <a:rPr lang="en-US" u="sng" dirty="0" smtClean="0"/>
              <a:t>one</a:t>
            </a:r>
            <a:r>
              <a:rPr lang="en-US" dirty="0" smtClean="0"/>
              <a:t> entity?  Doesn’t that violate the Separation of Powers?</a:t>
            </a:r>
          </a:p>
          <a:p>
            <a:pPr lvl="1"/>
            <a:r>
              <a:rPr lang="en-US" dirty="0" smtClean="0"/>
              <a:t>Well, maybe… </a:t>
            </a:r>
            <a:r>
              <a:rPr lang="en-US" smtClean="0"/>
              <a:t>(more on </a:t>
            </a:r>
            <a:r>
              <a:rPr lang="en-US" dirty="0" smtClean="0"/>
              <a:t>this later)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ministrative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Administrative Law</Template>
  <TotalTime>8</TotalTime>
  <Words>238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Administrative Law</vt:lpstr>
      <vt:lpstr>Administrative Law</vt:lpstr>
      <vt:lpstr>Basic Agency Functions</vt:lpstr>
      <vt:lpstr>Binding vs. Non-binding</vt:lpstr>
      <vt:lpstr>Rulemaking vs. Adjudication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</dc:title>
  <dc:creator>David Thaw</dc:creator>
  <cp:lastModifiedBy>David Thaw</cp:lastModifiedBy>
  <cp:revision>1</cp:revision>
  <dcterms:created xsi:type="dcterms:W3CDTF">2014-12-08T08:04:41Z</dcterms:created>
  <dcterms:modified xsi:type="dcterms:W3CDTF">2014-12-08T08:13:08Z</dcterms:modified>
</cp:coreProperties>
</file>