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42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457200" y="6324600"/>
            <a:ext cx="4213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Administrative Law – Professor David Thaw</a:t>
            </a:r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7848600" y="6324600"/>
            <a:ext cx="803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</a:t>
            </a:r>
            <a:fld id="{11C31AB8-CB78-478E-B9A9-5AD95C348CB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5943600" y="6324600"/>
            <a:ext cx="17188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Part </a:t>
            </a:r>
            <a:r>
              <a:rPr lang="en-US" dirty="0" smtClean="0"/>
              <a:t>2, </a:t>
            </a:r>
            <a:r>
              <a:rPr lang="en-US" dirty="0" smtClean="0"/>
              <a:t>Lecture</a:t>
            </a:r>
            <a:r>
              <a:rPr lang="en-US" baseline="0" dirty="0" smtClean="0"/>
              <a:t> </a:t>
            </a:r>
            <a:r>
              <a:rPr lang="en-US" baseline="0" dirty="0" smtClean="0"/>
              <a:t>3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FB6243-16C6-4ECB-A9C7-0BC3E86105D8}" type="datetimeFigureOut">
              <a:rPr lang="en-US" smtClean="0"/>
              <a:pPr/>
              <a:t>12/8/2014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Administrative Law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Part </a:t>
            </a:r>
            <a:r>
              <a:rPr lang="en-US" dirty="0" smtClean="0"/>
              <a:t>2:  Introduction to Administrative Law</a:t>
            </a:r>
            <a:endParaRPr lang="en-US" dirty="0" smtClean="0"/>
          </a:p>
          <a:p>
            <a:r>
              <a:rPr lang="en-US" dirty="0" smtClean="0"/>
              <a:t>Lecture </a:t>
            </a:r>
            <a:r>
              <a:rPr lang="en-US" dirty="0" smtClean="0"/>
              <a:t>3:  Basic Agency Functions</a:t>
            </a:r>
            <a:endParaRPr lang="en-US" dirty="0"/>
          </a:p>
        </p:txBody>
      </p:sp>
      <p:pic>
        <p:nvPicPr>
          <p:cNvPr id="12290" name="Picture 2" descr="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1800" y="5943600"/>
            <a:ext cx="1914525" cy="685800"/>
          </a:xfrm>
          <a:prstGeom prst="rect">
            <a:avLst/>
          </a:prstGeom>
          <a:noFill/>
        </p:spPr>
      </p:pic>
      <p:pic>
        <p:nvPicPr>
          <p:cNvPr id="12292" name="Picture 4" descr="UConn.edu Homep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6019800"/>
            <a:ext cx="1600200" cy="590551"/>
          </a:xfrm>
          <a:prstGeom prst="rect">
            <a:avLst/>
          </a:prstGeom>
          <a:noFill/>
        </p:spPr>
      </p:pic>
      <p:pic>
        <p:nvPicPr>
          <p:cNvPr id="12294" name="Picture 6" descr="UConn Law Homepag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0" y="6210300"/>
            <a:ext cx="1876425" cy="2667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Agency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What do agencies actually </a:t>
            </a:r>
            <a:r>
              <a:rPr lang="en-US" i="1" dirty="0" smtClean="0"/>
              <a:t>do</a:t>
            </a:r>
            <a:r>
              <a:rPr lang="en-US" dirty="0" smtClean="0"/>
              <a:t> with their authority?</a:t>
            </a:r>
          </a:p>
          <a:p>
            <a:r>
              <a:rPr lang="en-US" dirty="0" smtClean="0"/>
              <a:t>Remember the goal:  fill in the “gaps” of addressing issues in a complex society too numerous or technically </a:t>
            </a:r>
            <a:r>
              <a:rPr lang="en-US" dirty="0" err="1" smtClean="0"/>
              <a:t>sophsticated</a:t>
            </a:r>
            <a:r>
              <a:rPr lang="en-US" dirty="0" smtClean="0"/>
              <a:t> for legislatures and courts to address</a:t>
            </a:r>
            <a:endParaRPr lang="en-US" dirty="0" smtClean="0"/>
          </a:p>
          <a:p>
            <a:r>
              <a:rPr lang="en-US" dirty="0" smtClean="0"/>
              <a:t>Two factors for consideration</a:t>
            </a:r>
          </a:p>
          <a:p>
            <a:pPr lvl="1"/>
            <a:r>
              <a:rPr lang="en-US" dirty="0" smtClean="0"/>
              <a:t>“binding” vs. “non-binding” agency action</a:t>
            </a:r>
          </a:p>
          <a:p>
            <a:pPr lvl="1"/>
            <a:r>
              <a:rPr lang="en-US" dirty="0" smtClean="0"/>
              <a:t>“rulemaking” vs. “adjudication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Binding vs. Non-binding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Binding agency action:  action intended to carry the “force of law”</a:t>
            </a:r>
          </a:p>
          <a:p>
            <a:pPr lvl="1"/>
            <a:r>
              <a:rPr lang="en-US" dirty="0" smtClean="0"/>
              <a:t>This is the “gap filling” exercise</a:t>
            </a:r>
          </a:p>
          <a:p>
            <a:pPr lvl="1"/>
            <a:r>
              <a:rPr lang="en-US" b="1" dirty="0" smtClean="0"/>
              <a:t>Rulemaking</a:t>
            </a:r>
            <a:r>
              <a:rPr lang="en-US" dirty="0" smtClean="0"/>
              <a:t>:  writing rules to “assist” the legislature</a:t>
            </a:r>
          </a:p>
          <a:p>
            <a:pPr lvl="1"/>
            <a:r>
              <a:rPr lang="en-US" b="1" dirty="0" smtClean="0"/>
              <a:t>Adjudication</a:t>
            </a:r>
            <a:r>
              <a:rPr lang="en-US" dirty="0" smtClean="0"/>
              <a:t>:  making decisions regarding enforcement of those rules to “assist” the courts</a:t>
            </a:r>
          </a:p>
          <a:p>
            <a:r>
              <a:rPr lang="en-US" dirty="0" smtClean="0"/>
              <a:t>Non-binding agency action:  action intended to support other binding actions, or to support the Constitutional branches of government, such as:</a:t>
            </a:r>
          </a:p>
          <a:p>
            <a:pPr lvl="1"/>
            <a:r>
              <a:rPr lang="en-US" dirty="0" smtClean="0"/>
              <a:t>Conduct of research</a:t>
            </a:r>
          </a:p>
          <a:p>
            <a:pPr lvl="1"/>
            <a:r>
              <a:rPr lang="en-US" dirty="0" smtClean="0"/>
              <a:t>Issuance of policy statements suggesting (but not dictating) future agency direction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Rulemaking vs. Adjudication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Rulemaking:  something that looks very much like a legislature passing a law</a:t>
            </a:r>
          </a:p>
          <a:p>
            <a:pPr lvl="1"/>
            <a:r>
              <a:rPr lang="en-US" dirty="0" smtClean="0"/>
              <a:t>“writing rules”</a:t>
            </a:r>
          </a:p>
          <a:p>
            <a:r>
              <a:rPr lang="en-US" dirty="0" smtClean="0"/>
              <a:t>Adjudication:  something that looks very much like a court deciding a case</a:t>
            </a:r>
          </a:p>
          <a:p>
            <a:pPr lvl="1"/>
            <a:r>
              <a:rPr lang="en-US" dirty="0" smtClean="0"/>
              <a:t>“enforcing the application of those rules”</a:t>
            </a:r>
          </a:p>
          <a:p>
            <a:r>
              <a:rPr lang="en-US" dirty="0" smtClean="0"/>
              <a:t>But wait… both powers are combined into </a:t>
            </a:r>
            <a:r>
              <a:rPr lang="en-US" u="sng" dirty="0" smtClean="0"/>
              <a:t>one</a:t>
            </a:r>
            <a:r>
              <a:rPr lang="en-US" dirty="0" smtClean="0"/>
              <a:t> entity?  Doesn’t that violate the Separation of Powers?</a:t>
            </a:r>
          </a:p>
          <a:p>
            <a:pPr lvl="1"/>
            <a:r>
              <a:rPr lang="en-US" dirty="0" smtClean="0"/>
              <a:t>Well, maybe… </a:t>
            </a:r>
            <a:r>
              <a:rPr lang="en-US" smtClean="0"/>
              <a:t>(more on </a:t>
            </a:r>
            <a:r>
              <a:rPr lang="en-US" dirty="0" smtClean="0"/>
              <a:t>this later)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dministrative Law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Administrative Law</Template>
  <TotalTime>8</TotalTime>
  <Words>238</Words>
  <Application>Microsoft Office PowerPoint</Application>
  <PresentationFormat>On-screen Show (4:3)</PresentationFormat>
  <Paragraphs>24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Administrative Law</vt:lpstr>
      <vt:lpstr>Administrative Law</vt:lpstr>
      <vt:lpstr>Basic Agency Functions</vt:lpstr>
      <vt:lpstr>Binding vs. Non-binding</vt:lpstr>
      <vt:lpstr>Rulemaking vs. Adjudication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Administrative Law</dc:title>
  <dc:creator>David Thaw</dc:creator>
  <cp:lastModifiedBy>David Thaw</cp:lastModifiedBy>
  <cp:revision>1</cp:revision>
  <dcterms:created xsi:type="dcterms:W3CDTF">2014-12-08T08:04:41Z</dcterms:created>
  <dcterms:modified xsi:type="dcterms:W3CDTF">2014-12-08T08:13:08Z</dcterms:modified>
</cp:coreProperties>
</file>